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5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51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1: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961741"/>
            <a:ext cx="4434065" cy="1408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Project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Read </a:t>
            </a:r>
            <a:r>
              <a:rPr lang="en-US" sz="2000" i="1" dirty="0" err="1"/>
              <a:t>raw_data.json</a:t>
            </a:r>
            <a:r>
              <a:rPr lang="en-US" sz="2000" i="1" dirty="0"/>
              <a:t> </a:t>
            </a:r>
            <a:r>
              <a:rPr lang="en-US" sz="2000" dirty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Convert the data to a 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Add a column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Make a graph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571</TotalTime>
  <Words>435</Words>
  <Application>Microsoft Office PowerPoint</Application>
  <PresentationFormat>Widescreen</PresentationFormat>
  <Paragraphs>72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1: Project</vt:lpstr>
      <vt:lpstr>What is the purpose of this course?</vt:lpstr>
      <vt:lpstr>Who am i?</vt:lpstr>
      <vt:lpstr>Bootcamp syllabus</vt:lpstr>
      <vt:lpstr>Project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42</cp:revision>
  <dcterms:created xsi:type="dcterms:W3CDTF">2020-12-14T19:35:28Z</dcterms:created>
  <dcterms:modified xsi:type="dcterms:W3CDTF">2022-02-08T20:01:01Z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